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76859C"/>
    <a:srgbClr val="E5470A"/>
    <a:srgbClr val="003366"/>
    <a:srgbClr val="DDDDDD"/>
    <a:srgbClr val="3E4854"/>
    <a:srgbClr val="AD3607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6" autoAdjust="0"/>
    <p:restoredTop sz="94660"/>
  </p:normalViewPr>
  <p:slideViewPr>
    <p:cSldViewPr>
      <p:cViewPr>
        <p:scale>
          <a:sx n="75" d="100"/>
          <a:sy n="75" d="100"/>
        </p:scale>
        <p:origin x="606" y="7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ull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1" b="2489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8" name="Group 7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7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5066000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575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8" y="3408068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6"/>
            <a:ext cx="1097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5548"/>
            <a:ext cx="5389033" cy="364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3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5549"/>
            <a:ext cx="5386917" cy="3643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3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6110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010" y="6261100"/>
            <a:ext cx="8005590" cy="365125"/>
          </a:xfrm>
        </p:spPr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2844800" cy="365125"/>
          </a:xfrm>
        </p:spPr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0"/>
            <a:ext cx="2743200" cy="52117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026400" cy="5211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34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536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ull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1" b="2489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4" name="Group 3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3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1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181034"/>
            <a:ext cx="3749040" cy="10099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9" y="984558"/>
            <a:ext cx="3749040" cy="214652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10845800" cy="3992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10845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9" name="Rectangle 8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4" name="Group 3" descr="UF logo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3" name="Rectangle 12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" name="Group 16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8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0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6781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13" name="Rectangle 12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18" name="Group 17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9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1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1805"/>
            <a:ext cx="10845800" cy="39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804"/>
            <a:ext cx="10845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935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Shane Ryan</cp:lastModifiedBy>
  <cp:revision>66</cp:revision>
  <dcterms:created xsi:type="dcterms:W3CDTF">2014-04-23T17:09:40Z</dcterms:created>
  <dcterms:modified xsi:type="dcterms:W3CDTF">2017-06-06T16:15:34Z</dcterms:modified>
</cp:coreProperties>
</file>