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  <a:srgbClr val="76859C"/>
    <a:srgbClr val="E5470A"/>
    <a:srgbClr val="003366"/>
    <a:srgbClr val="DDDDDD"/>
    <a:srgbClr val="3E4854"/>
    <a:srgbClr val="AD3607"/>
    <a:srgbClr val="898989"/>
    <a:srgbClr val="405564"/>
    <a:srgbClr val="BEC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66" autoAdjust="0"/>
    <p:restoredTop sz="94660"/>
  </p:normalViewPr>
  <p:slideViewPr>
    <p:cSldViewPr>
      <p:cViewPr varScale="1">
        <p:scale>
          <a:sx n="107" d="100"/>
          <a:sy n="107" d="100"/>
        </p:scale>
        <p:origin x="120" y="30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A6663-3882-4F2B-B9B5-CB566ADABB9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98BBE-7436-41D6-BF77-0895F6AB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1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descr="null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503" t="94246"/>
            <a:stretch/>
          </p:blipFill>
          <p:spPr>
            <a:xfrm rot="5400000">
              <a:off x="7119424" y="1785424"/>
              <a:ext cx="6868510" cy="327664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85"/>
            <a:stretch/>
          </p:blipFill>
          <p:spPr>
            <a:xfrm>
              <a:off x="0" y="-10510"/>
              <a:ext cx="8920737" cy="6868510"/>
            </a:xfrm>
            <a:prstGeom prst="rect">
              <a:avLst/>
            </a:prstGeom>
          </p:spPr>
        </p:pic>
      </p:grpSp>
      <p:grpSp>
        <p:nvGrpSpPr>
          <p:cNvPr id="8" name="Group 7" descr="null"/>
          <p:cNvGrpSpPr/>
          <p:nvPr userDrawn="1"/>
        </p:nvGrpSpPr>
        <p:grpSpPr>
          <a:xfrm>
            <a:off x="7620000" y="-10510"/>
            <a:ext cx="3962400" cy="6411310"/>
            <a:chOff x="7620000" y="-10510"/>
            <a:chExt cx="3962400" cy="6411310"/>
          </a:xfrm>
        </p:grpSpPr>
        <p:sp>
          <p:nvSpPr>
            <p:cNvPr id="17" name="Shape 12" descr="null"/>
            <p:cNvSpPr/>
            <p:nvPr userDrawn="1"/>
          </p:nvSpPr>
          <p:spPr>
            <a:xfrm>
              <a:off x="7620000" y="0"/>
              <a:ext cx="3962400" cy="6400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sp>
          <p:nvSpPr>
            <p:cNvPr id="15" name="Shape 19" descr="null"/>
            <p:cNvSpPr/>
            <p:nvPr userDrawn="1"/>
          </p:nvSpPr>
          <p:spPr>
            <a:xfrm>
              <a:off x="7731501" y="6166820"/>
              <a:ext cx="3749040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pic>
          <p:nvPicPr>
            <p:cNvPr id="16" name="Picture 15" descr="UF logo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118" y="1282368"/>
              <a:ext cx="1402160" cy="1402160"/>
            </a:xfrm>
            <a:prstGeom prst="rect">
              <a:avLst/>
            </a:prstGeom>
            <a:effectLst/>
          </p:spPr>
        </p:pic>
        <p:grpSp>
          <p:nvGrpSpPr>
            <p:cNvPr id="22" name="Group 21"/>
            <p:cNvGrpSpPr/>
            <p:nvPr userDrawn="1"/>
          </p:nvGrpSpPr>
          <p:grpSpPr>
            <a:xfrm>
              <a:off x="7716667" y="-10510"/>
              <a:ext cx="3769061" cy="850392"/>
              <a:chOff x="7716669" y="-1"/>
              <a:chExt cx="3769061" cy="850392"/>
            </a:xfrm>
          </p:grpSpPr>
          <p:sp>
            <p:nvSpPr>
              <p:cNvPr id="23" name="Shape 6"/>
              <p:cNvSpPr/>
              <p:nvPr userDrawn="1"/>
            </p:nvSpPr>
            <p:spPr>
              <a:xfrm>
                <a:off x="7716669" y="-1"/>
                <a:ext cx="3769061" cy="850392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pic>
            <p:nvPicPr>
              <p:cNvPr id="24" name="Picture 23"/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49" r="2610"/>
              <a:stretch/>
            </p:blipFill>
            <p:spPr>
              <a:xfrm>
                <a:off x="8019288" y="155186"/>
                <a:ext cx="3200400" cy="645253"/>
              </a:xfrm>
              <a:prstGeom prst="rect">
                <a:avLst/>
              </a:prstGeom>
            </p:spPr>
          </p:pic>
        </p:grp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726679" y="3867732"/>
            <a:ext cx="3749040" cy="1030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75757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26678" y="2209800"/>
            <a:ext cx="3749041" cy="1587112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3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98637"/>
            <a:ext cx="53848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98637"/>
            <a:ext cx="53848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8036"/>
            <a:ext cx="109728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95548"/>
            <a:ext cx="5389033" cy="3643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3355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95549"/>
            <a:ext cx="5386917" cy="3643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355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8037"/>
            <a:ext cx="109728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6110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5010" y="6261100"/>
            <a:ext cx="8005590" cy="365125"/>
          </a:xfrm>
        </p:spPr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4275"/>
            <a:ext cx="2844800" cy="365125"/>
          </a:xfrm>
        </p:spPr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9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62000"/>
            <a:ext cx="4011084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1"/>
            <a:ext cx="6815667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752601"/>
            <a:ext cx="4011084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89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0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0"/>
            <a:ext cx="2743200" cy="5211764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0"/>
            <a:ext cx="8026400" cy="5211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845800" cy="4449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67818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03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38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9342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8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244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5365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52911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 descr="null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503" t="94246"/>
            <a:stretch/>
          </p:blipFill>
          <p:spPr>
            <a:xfrm rot="5400000">
              <a:off x="7119424" y="1785424"/>
              <a:ext cx="6868510" cy="327664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85"/>
            <a:stretch/>
          </p:blipFill>
          <p:spPr>
            <a:xfrm>
              <a:off x="0" y="-10510"/>
              <a:ext cx="8920737" cy="6868510"/>
            </a:xfrm>
            <a:prstGeom prst="rect">
              <a:avLst/>
            </a:prstGeom>
          </p:spPr>
        </p:pic>
      </p:grpSp>
      <p:grpSp>
        <p:nvGrpSpPr>
          <p:cNvPr id="4" name="Group 3" descr="null"/>
          <p:cNvGrpSpPr/>
          <p:nvPr userDrawn="1"/>
        </p:nvGrpSpPr>
        <p:grpSpPr>
          <a:xfrm>
            <a:off x="7620000" y="-10510"/>
            <a:ext cx="3962400" cy="6411310"/>
            <a:chOff x="7620000" y="-10510"/>
            <a:chExt cx="3962400" cy="6411310"/>
          </a:xfrm>
        </p:grpSpPr>
        <p:sp>
          <p:nvSpPr>
            <p:cNvPr id="13" name="Shape 12" descr="null"/>
            <p:cNvSpPr/>
            <p:nvPr userDrawn="1"/>
          </p:nvSpPr>
          <p:spPr>
            <a:xfrm>
              <a:off x="7620000" y="0"/>
              <a:ext cx="3962400" cy="6400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sp>
          <p:nvSpPr>
            <p:cNvPr id="14" name="Shape 19" descr="null"/>
            <p:cNvSpPr/>
            <p:nvPr userDrawn="1"/>
          </p:nvSpPr>
          <p:spPr>
            <a:xfrm>
              <a:off x="7731501" y="6166820"/>
              <a:ext cx="3749040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7716667" y="-10510"/>
              <a:ext cx="3769061" cy="850392"/>
              <a:chOff x="7716669" y="-1"/>
              <a:chExt cx="3769061" cy="850392"/>
            </a:xfrm>
          </p:grpSpPr>
          <p:sp>
            <p:nvSpPr>
              <p:cNvPr id="21" name="Shape 6"/>
              <p:cNvSpPr/>
              <p:nvPr userDrawn="1"/>
            </p:nvSpPr>
            <p:spPr>
              <a:xfrm>
                <a:off x="7716669" y="-1"/>
                <a:ext cx="3769061" cy="850392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49" r="2610"/>
              <a:stretch/>
            </p:blipFill>
            <p:spPr>
              <a:xfrm>
                <a:off x="8019288" y="155186"/>
                <a:ext cx="3200400" cy="645253"/>
              </a:xfrm>
              <a:prstGeom prst="rect">
                <a:avLst/>
              </a:prstGeom>
            </p:spPr>
          </p:pic>
        </p:grp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726679" y="3181034"/>
            <a:ext cx="3749040" cy="100996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26679" y="984558"/>
            <a:ext cx="3749040" cy="214652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3437"/>
            <a:ext cx="10845800" cy="3992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960437"/>
            <a:ext cx="108458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5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descr="background layout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sp>
          <p:nvSpPr>
            <p:cNvPr id="9" name="Rectangle 8" descr="null"/>
            <p:cNvSpPr/>
            <p:nvPr userDrawn="1"/>
          </p:nvSpPr>
          <p:spPr>
            <a:xfrm>
              <a:off x="0" y="381000"/>
              <a:ext cx="12192000" cy="6477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Shape 19" descr="null"/>
            <p:cNvSpPr/>
            <p:nvPr userDrawn="1"/>
          </p:nvSpPr>
          <p:spPr>
            <a:xfrm>
              <a:off x="609599" y="6166659"/>
              <a:ext cx="10866119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pic>
          <p:nvPicPr>
            <p:cNvPr id="16" name="Picture 15" descr="UF logo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118" y="1282368"/>
              <a:ext cx="1402160" cy="1402160"/>
            </a:xfrm>
            <a:prstGeom prst="rect">
              <a:avLst/>
            </a:prstGeom>
            <a:effectLst/>
          </p:spPr>
        </p:pic>
        <p:grpSp>
          <p:nvGrpSpPr>
            <p:cNvPr id="17" name="Group 16" descr="College of pharmacy logo"/>
            <p:cNvGrpSpPr/>
            <p:nvPr userDrawn="1"/>
          </p:nvGrpSpPr>
          <p:grpSpPr>
            <a:xfrm>
              <a:off x="7619998" y="-10510"/>
              <a:ext cx="3962400" cy="955629"/>
              <a:chOff x="7620000" y="-1"/>
              <a:chExt cx="3962400" cy="955629"/>
            </a:xfrm>
          </p:grpSpPr>
          <p:sp>
            <p:nvSpPr>
              <p:cNvPr id="18" name="Shape 12"/>
              <p:cNvSpPr/>
              <p:nvPr userDrawn="1"/>
            </p:nvSpPr>
            <p:spPr>
              <a:xfrm>
                <a:off x="7620000" y="-1"/>
                <a:ext cx="3962400" cy="95562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grpSp>
            <p:nvGrpSpPr>
              <p:cNvPr id="19" name="Group 18"/>
              <p:cNvGrpSpPr/>
              <p:nvPr userDrawn="1"/>
            </p:nvGrpSpPr>
            <p:grpSpPr>
              <a:xfrm>
                <a:off x="7716669" y="-1"/>
                <a:ext cx="3769061" cy="850392"/>
                <a:chOff x="7716669" y="-1"/>
                <a:chExt cx="3769061" cy="850392"/>
              </a:xfrm>
            </p:grpSpPr>
            <p:sp>
              <p:nvSpPr>
                <p:cNvPr id="20" name="Shape 6"/>
                <p:cNvSpPr/>
                <p:nvPr userDrawn="1"/>
              </p:nvSpPr>
              <p:spPr>
                <a:xfrm>
                  <a:off x="7716669" y="-1"/>
                  <a:ext cx="3769061" cy="850392"/>
                </a:xfrm>
                <a:prstGeom prst="rect">
                  <a:avLst/>
                </a:prstGeom>
                <a:solidFill>
                  <a:srgbClr val="003366"/>
                </a:solidFill>
                <a:ln>
                  <a:noFill/>
                </a:ln>
                <a:effectLst/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sz="1800"/>
                </a:p>
              </p:txBody>
            </p:sp>
            <p:pic>
              <p:nvPicPr>
                <p:cNvPr id="21" name="Picture 20"/>
                <p:cNvPicPr>
                  <a:picLocks noChangeAspect="1"/>
                </p:cNvPicPr>
                <p:nvPr userDrawn="1"/>
              </p:nvPicPr>
              <p:blipFill rotWithShape="1"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449" r="2610"/>
                <a:stretch/>
              </p:blipFill>
              <p:spPr>
                <a:xfrm>
                  <a:off x="8019288" y="155186"/>
                  <a:ext cx="3200400" cy="645253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4768"/>
            <a:ext cx="10845800" cy="4451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1767"/>
            <a:ext cx="6781800" cy="1102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010" y="6248401"/>
            <a:ext cx="8005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57575"/>
                </a:solidFill>
              </a:defRPr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515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fld id="{A883E6EB-A06E-4C82-9494-7937E06F2A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1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3366"/>
          </a:solidFill>
          <a:effectLst/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 descr="background layout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sp>
          <p:nvSpPr>
            <p:cNvPr id="13" name="Rectangle 12" descr="null"/>
            <p:cNvSpPr/>
            <p:nvPr userDrawn="1"/>
          </p:nvSpPr>
          <p:spPr>
            <a:xfrm>
              <a:off x="0" y="381000"/>
              <a:ext cx="12192000" cy="6477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Shape 19" descr="null"/>
            <p:cNvSpPr/>
            <p:nvPr userDrawn="1"/>
          </p:nvSpPr>
          <p:spPr>
            <a:xfrm>
              <a:off x="609599" y="6166659"/>
              <a:ext cx="10866119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18" name="Group 17" descr="College of pharmacy logo"/>
            <p:cNvGrpSpPr/>
            <p:nvPr userDrawn="1"/>
          </p:nvGrpSpPr>
          <p:grpSpPr>
            <a:xfrm>
              <a:off x="7619998" y="-10510"/>
              <a:ext cx="3962400" cy="955629"/>
              <a:chOff x="7620000" y="-1"/>
              <a:chExt cx="3962400" cy="955629"/>
            </a:xfrm>
          </p:grpSpPr>
          <p:sp>
            <p:nvSpPr>
              <p:cNvPr id="19" name="Shape 12"/>
              <p:cNvSpPr/>
              <p:nvPr userDrawn="1"/>
            </p:nvSpPr>
            <p:spPr>
              <a:xfrm>
                <a:off x="7620000" y="-1"/>
                <a:ext cx="3962400" cy="95562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grpSp>
            <p:nvGrpSpPr>
              <p:cNvPr id="20" name="Group 19"/>
              <p:cNvGrpSpPr/>
              <p:nvPr userDrawn="1"/>
            </p:nvGrpSpPr>
            <p:grpSpPr>
              <a:xfrm>
                <a:off x="7716669" y="-1"/>
                <a:ext cx="3769061" cy="850392"/>
                <a:chOff x="7716669" y="-1"/>
                <a:chExt cx="3769061" cy="850392"/>
              </a:xfrm>
            </p:grpSpPr>
            <p:sp>
              <p:nvSpPr>
                <p:cNvPr id="21" name="Shape 6"/>
                <p:cNvSpPr/>
                <p:nvPr userDrawn="1"/>
              </p:nvSpPr>
              <p:spPr>
                <a:xfrm>
                  <a:off x="7716669" y="-1"/>
                  <a:ext cx="3769061" cy="850392"/>
                </a:xfrm>
                <a:prstGeom prst="rect">
                  <a:avLst/>
                </a:prstGeom>
                <a:solidFill>
                  <a:srgbClr val="003366"/>
                </a:solidFill>
                <a:ln>
                  <a:noFill/>
                </a:ln>
                <a:effectLst/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sz="1800"/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 userDrawn="1"/>
              </p:nvPicPr>
              <p:blipFill rotWithShape="1"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449" r="2610"/>
                <a:stretch/>
              </p:blipFill>
              <p:spPr>
                <a:xfrm>
                  <a:off x="8019288" y="155186"/>
                  <a:ext cx="3200400" cy="645253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01805"/>
            <a:ext cx="10845800" cy="3994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58804"/>
            <a:ext cx="10845800" cy="1102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010" y="6248401"/>
            <a:ext cx="8005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57575"/>
                </a:solidFill>
              </a:defRPr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515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fld id="{A883E6EB-A06E-4C82-9494-7937E06F2A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3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3366"/>
          </a:solidFill>
          <a:effectLst/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4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49356"/>
      </p:ext>
    </p:extLst>
  </p:cSld>
  <p:clrMapOvr>
    <a:masterClrMapping/>
  </p:clrMapOvr>
</p:sld>
</file>

<file path=ppt/theme/theme1.xml><?xml version="1.0" encoding="utf-8"?>
<a:theme xmlns:a="http://schemas.openxmlformats.org/drawingml/2006/main" name="With Video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 Video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6038</TotalTime>
  <Words>2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With Video</vt:lpstr>
      <vt:lpstr>No Video</vt:lpstr>
      <vt:lpstr>PowerPoint Presentation</vt:lpstr>
      <vt:lpstr>PowerPoint Presentation</vt:lpstr>
      <vt:lpstr>PowerPoint Presentation</vt:lpstr>
      <vt:lpstr>PowerPoint Presentation</vt:lpstr>
    </vt:vector>
  </TitlesOfParts>
  <Company>UF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Ryan,Shane Michael</dc:creator>
  <cp:lastModifiedBy>Houder, John Thomas</cp:lastModifiedBy>
  <cp:revision>71</cp:revision>
  <dcterms:created xsi:type="dcterms:W3CDTF">2014-04-23T17:09:40Z</dcterms:created>
  <dcterms:modified xsi:type="dcterms:W3CDTF">2018-02-12T16:29:23Z</dcterms:modified>
</cp:coreProperties>
</file>