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76859C"/>
    <a:srgbClr val="E5470A"/>
    <a:srgbClr val="003366"/>
    <a:srgbClr val="DDDDDD"/>
    <a:srgbClr val="3E4854"/>
    <a:srgbClr val="AD3607"/>
    <a:srgbClr val="898989"/>
    <a:srgbClr val="405564"/>
    <a:srgbClr val="BE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6" autoAdjust="0"/>
    <p:restoredTop sz="94660"/>
  </p:normalViewPr>
  <p:slideViewPr>
    <p:cSldViewPr>
      <p:cViewPr varScale="1">
        <p:scale>
          <a:sx n="106" d="100"/>
          <a:sy n="106" d="100"/>
        </p:scale>
        <p:origin x="252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6663-3882-4F2B-B9B5-CB566ADABB9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8BBE-7436-41D6-BF77-0895F6AB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null"/>
          <p:cNvGrpSpPr/>
          <p:nvPr userDrawn="1"/>
        </p:nvGrpSpPr>
        <p:grpSpPr>
          <a:xfrm>
            <a:off x="-838200" y="0"/>
            <a:ext cx="13030200" cy="6858000"/>
            <a:chOff x="-838200" y="0"/>
            <a:chExt cx="13030200" cy="68580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" b="3211"/>
            <a:stretch/>
          </p:blipFill>
          <p:spPr>
            <a:xfrm>
              <a:off x="-838200" y="0"/>
              <a:ext cx="10594594" cy="6858000"/>
            </a:xfrm>
            <a:prstGeom prst="rect">
              <a:avLst/>
            </a:prstGeom>
          </p:spPr>
        </p:pic>
        <p:pic>
          <p:nvPicPr>
            <p:cNvPr id="12" name="Picture 11" descr="null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7" t="66907" r="16613" b="4915"/>
            <a:stretch/>
          </p:blipFill>
          <p:spPr>
            <a:xfrm>
              <a:off x="8382000" y="8664"/>
              <a:ext cx="3810000" cy="6849336"/>
            </a:xfrm>
            <a:prstGeom prst="rect">
              <a:avLst/>
            </a:prstGeom>
          </p:spPr>
        </p:pic>
      </p:grpSp>
      <p:grpSp>
        <p:nvGrpSpPr>
          <p:cNvPr id="8" name="Group 7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7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pic>
          <p:nvPicPr>
            <p:cNvPr id="16" name="Picture 15" descr="UF logo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118" y="1282368"/>
              <a:ext cx="1402160" cy="1402160"/>
            </a:xfrm>
            <a:prstGeom prst="rect">
              <a:avLst/>
            </a:prstGeom>
            <a:effectLst/>
          </p:spPr>
        </p:pic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3867732"/>
            <a:ext cx="3749040" cy="103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7575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8" y="2209800"/>
            <a:ext cx="3749041" cy="15871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6843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6"/>
            <a:ext cx="109728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5548"/>
            <a:ext cx="5389033" cy="3643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35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5549"/>
            <a:ext cx="5386917" cy="3643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35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7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6110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010" y="6261100"/>
            <a:ext cx="8005590" cy="365125"/>
          </a:xfrm>
        </p:spPr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4275"/>
            <a:ext cx="2844800" cy="365125"/>
          </a:xfrm>
        </p:spPr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0"/>
            <a:ext cx="2743200" cy="521176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8026400" cy="5211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81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269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34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536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291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null"/>
          <p:cNvGrpSpPr/>
          <p:nvPr userDrawn="1"/>
        </p:nvGrpSpPr>
        <p:grpSpPr>
          <a:xfrm>
            <a:off x="-1066800" y="0"/>
            <a:ext cx="13487400" cy="6858000"/>
            <a:chOff x="-1295400" y="0"/>
            <a:chExt cx="13487400" cy="68580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" b="3211"/>
            <a:stretch/>
          </p:blipFill>
          <p:spPr>
            <a:xfrm>
              <a:off x="-1295400" y="0"/>
              <a:ext cx="10594594" cy="6858000"/>
            </a:xfrm>
            <a:prstGeom prst="rect">
              <a:avLst/>
            </a:prstGeom>
          </p:spPr>
        </p:pic>
        <p:pic>
          <p:nvPicPr>
            <p:cNvPr id="11" name="Picture 10" descr="null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7" t="66907" r="16613" b="4915"/>
            <a:stretch/>
          </p:blipFill>
          <p:spPr>
            <a:xfrm>
              <a:off x="8382000" y="8664"/>
              <a:ext cx="3810000" cy="6849336"/>
            </a:xfrm>
            <a:prstGeom prst="rect">
              <a:avLst/>
            </a:prstGeom>
          </p:spPr>
        </p:pic>
      </p:grpSp>
      <p:grpSp>
        <p:nvGrpSpPr>
          <p:cNvPr id="5" name="Group 4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3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1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3181034"/>
            <a:ext cx="3749040" cy="10099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9" y="984558"/>
            <a:ext cx="3749040" cy="214652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135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10845800" cy="3992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960437"/>
            <a:ext cx="10845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9" name="Rectangle 8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pic>
          <p:nvPicPr>
            <p:cNvPr id="16" name="Picture 15" descr="UF logo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118" y="1282368"/>
              <a:ext cx="1402160" cy="1402160"/>
            </a:xfrm>
            <a:prstGeom prst="rect">
              <a:avLst/>
            </a:prstGeom>
            <a:effectLst/>
          </p:spPr>
        </p:pic>
        <p:grpSp>
          <p:nvGrpSpPr>
            <p:cNvPr id="17" name="Group 16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8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19" name="Group 18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0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4768"/>
            <a:ext cx="10845800" cy="44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1767"/>
            <a:ext cx="6781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13" name="Rectangle 12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18" name="Group 17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9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20" name="Group 19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1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01805"/>
            <a:ext cx="10845800" cy="399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58804"/>
            <a:ext cx="10845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9356"/>
      </p:ext>
    </p:extLst>
  </p:cSld>
  <p:clrMapOvr>
    <a:masterClrMapping/>
  </p:clrMapOvr>
</p:sld>
</file>

<file path=ppt/theme/theme1.xml><?xml version="1.0" encoding="utf-8"?>
<a:theme xmlns:a="http://schemas.openxmlformats.org/drawingml/2006/main" name="With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With Video</vt:lpstr>
      <vt:lpstr>No Video</vt:lpstr>
      <vt:lpstr>PowerPoint Presentation</vt:lpstr>
      <vt:lpstr>PowerPoint Presentation</vt:lpstr>
      <vt:lpstr>PowerPoint Presentation</vt:lpstr>
      <vt:lpstr>PowerPoint Presentation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Ryan,Shane Michael</dc:creator>
  <cp:lastModifiedBy>Splett,Matthew</cp:lastModifiedBy>
  <cp:revision>68</cp:revision>
  <dcterms:created xsi:type="dcterms:W3CDTF">2014-04-23T17:09:40Z</dcterms:created>
  <dcterms:modified xsi:type="dcterms:W3CDTF">2021-07-26T18:05:03Z</dcterms:modified>
</cp:coreProperties>
</file>