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7" r:id="rId2"/>
  </p:sldMasterIdLst>
  <p:notesMasterIdLst>
    <p:notesMasterId r:id="rId10"/>
  </p:notesMasterIdLst>
  <p:sldIdLst>
    <p:sldId id="256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C0A"/>
    <a:srgbClr val="FEDECA"/>
    <a:srgbClr val="DAFBFE"/>
    <a:srgbClr val="F9F7F5"/>
    <a:srgbClr val="28295A"/>
    <a:srgbClr val="F2F2F2"/>
    <a:srgbClr val="757575"/>
    <a:srgbClr val="76859C"/>
    <a:srgbClr val="E5470A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6" autoAdjust="0"/>
    <p:restoredTop sz="94660"/>
  </p:normalViewPr>
  <p:slideViewPr>
    <p:cSldViewPr>
      <p:cViewPr varScale="1">
        <p:scale>
          <a:sx n="107" d="100"/>
          <a:sy n="107" d="100"/>
        </p:scale>
        <p:origin x="120" y="13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6663-3882-4F2B-B9B5-CB566ADABB9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98BBE-7436-41D6-BF77-0895F6AB4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1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null"/>
          <p:cNvGrpSpPr/>
          <p:nvPr userDrawn="1"/>
        </p:nvGrpSpPr>
        <p:grpSpPr>
          <a:xfrm>
            <a:off x="-2209800" y="0"/>
            <a:ext cx="14401800" cy="6858000"/>
            <a:chOff x="-2209800" y="0"/>
            <a:chExt cx="14401800" cy="685800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" b="3211"/>
            <a:stretch/>
          </p:blipFill>
          <p:spPr>
            <a:xfrm>
              <a:off x="-2209800" y="0"/>
              <a:ext cx="10594594" cy="6858000"/>
            </a:xfrm>
            <a:prstGeom prst="rect">
              <a:avLst/>
            </a:prstGeom>
          </p:spPr>
        </p:pic>
        <p:pic>
          <p:nvPicPr>
            <p:cNvPr id="12" name="Picture 11" descr="null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37" t="66907" r="16613" b="4915"/>
            <a:stretch/>
          </p:blipFill>
          <p:spPr>
            <a:xfrm>
              <a:off x="8382000" y="8664"/>
              <a:ext cx="3810000" cy="6849336"/>
            </a:xfrm>
            <a:prstGeom prst="rect">
              <a:avLst/>
            </a:prstGeom>
          </p:spPr>
        </p:pic>
      </p:grpSp>
      <p:grpSp>
        <p:nvGrpSpPr>
          <p:cNvPr id="8" name="Group 7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7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sp>
          <p:nvSpPr>
            <p:cNvPr id="15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4" name="Rectangle 13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effectLst/>
            </p:spPr>
          </p:pic>
        </p:grpSp>
        <p:grpSp>
          <p:nvGrpSpPr>
            <p:cNvPr id="22" name="Group 21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3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5066000"/>
            <a:ext cx="3749040" cy="103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75757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8" y="3408068"/>
            <a:ext cx="3749041" cy="1587112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66843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95548"/>
            <a:ext cx="5389033" cy="36433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3355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95549"/>
            <a:ext cx="5386917" cy="3643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355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7"/>
            <a:ext cx="109728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6110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010" y="6261100"/>
            <a:ext cx="800559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264275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27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9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547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4011084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62001"/>
            <a:ext cx="6815667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752601"/>
            <a:ext cx="4011084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78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19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777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0"/>
            <a:ext cx="2743200" cy="521176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8026400" cy="5211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06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81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3E6EB-A06E-4C82-9494-7937E06F2A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6269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ions to Stud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null"/>
          <p:cNvGrpSpPr/>
          <p:nvPr userDrawn="1"/>
        </p:nvGrpSpPr>
        <p:grpSpPr>
          <a:xfrm>
            <a:off x="7716667" y="-10510"/>
            <a:ext cx="3769061" cy="6259072"/>
            <a:chOff x="7716667" y="-10510"/>
            <a:chExt cx="3769061" cy="6259072"/>
          </a:xfrm>
        </p:grpSpPr>
        <p:sp>
          <p:nvSpPr>
            <p:cNvPr id="15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4" name="Rectangle 13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grpSp>
          <p:nvGrpSpPr>
            <p:cNvPr id="22" name="Group 21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3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06660" y="3122518"/>
            <a:ext cx="3769060" cy="1449482"/>
          </a:xfrm>
          <a:solidFill>
            <a:srgbClr val="DAFBFE"/>
          </a:solidFill>
        </p:spPr>
        <p:txBody>
          <a:bodyPr anchor="t">
            <a:noAutofit/>
          </a:bodyPr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Click to add directions to students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FCD9949-3BDE-419E-8373-4C56FB6150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5010" y="6248401"/>
            <a:ext cx="8005590" cy="365125"/>
          </a:xfrm>
        </p:spPr>
        <p:txBody>
          <a:bodyPr/>
          <a:lstStyle/>
          <a:p>
            <a:pPr algn="l"/>
            <a:r>
              <a:rPr lang="en-US"/>
              <a:t>Presenter Name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4DCBBB-BD74-4E86-BB64-956BB803269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BB61B-35E5-401E-BE38-78C03CE64E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010" y="499940"/>
            <a:ext cx="6781800" cy="868363"/>
          </a:xfrm>
        </p:spPr>
        <p:txBody>
          <a:bodyPr>
            <a:normAutofit/>
          </a:bodyPr>
          <a:lstStyle>
            <a:lvl1pPr marL="0" indent="0">
              <a:buNone/>
              <a:defRPr lang="en-US" sz="4400" b="1" kern="1200" dirty="0" smtClean="0">
                <a:solidFill>
                  <a:srgbClr val="003366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635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Test Ques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null"/>
          <p:cNvGrpSpPr/>
          <p:nvPr userDrawn="1"/>
        </p:nvGrpSpPr>
        <p:grpSpPr>
          <a:xfrm>
            <a:off x="7716667" y="-10510"/>
            <a:ext cx="3769061" cy="6259072"/>
            <a:chOff x="7716667" y="-10510"/>
            <a:chExt cx="3769061" cy="6259072"/>
          </a:xfrm>
        </p:grpSpPr>
        <p:sp>
          <p:nvSpPr>
            <p:cNvPr id="15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4" name="Rectangle 13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grpSp>
          <p:nvGrpSpPr>
            <p:cNvPr id="22" name="Group 21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3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706659" y="4798918"/>
            <a:ext cx="3769060" cy="1297082"/>
          </a:xfrm>
          <a:solidFill>
            <a:srgbClr val="FEDECA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100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Click to add typical test questions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FCD9949-3BDE-419E-8373-4C56FB6150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5010" y="6248401"/>
            <a:ext cx="8005590" cy="365125"/>
          </a:xfrm>
        </p:spPr>
        <p:txBody>
          <a:bodyPr/>
          <a:lstStyle/>
          <a:p>
            <a:pPr algn="l"/>
            <a:r>
              <a:rPr lang="en-US"/>
              <a:t>Presenter Name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4DCBBB-BD74-4E86-BB64-956BB803269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6A0F9C4-A583-4499-8ACE-F8FDE45241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010" y="499940"/>
            <a:ext cx="6781800" cy="868363"/>
          </a:xfrm>
        </p:spPr>
        <p:txBody>
          <a:bodyPr>
            <a:normAutofit/>
          </a:bodyPr>
          <a:lstStyle>
            <a:lvl1pPr marL="0" indent="0">
              <a:buNone/>
              <a:defRPr lang="en-US" sz="4400" b="1" kern="1200" dirty="0" smtClean="0">
                <a:solidFill>
                  <a:srgbClr val="003366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679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h Box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null"/>
          <p:cNvGrpSpPr/>
          <p:nvPr userDrawn="1"/>
        </p:nvGrpSpPr>
        <p:grpSpPr>
          <a:xfrm>
            <a:off x="7716667" y="-10510"/>
            <a:ext cx="3769061" cy="6259072"/>
            <a:chOff x="7716667" y="-10510"/>
            <a:chExt cx="3769061" cy="6259072"/>
          </a:xfrm>
        </p:grpSpPr>
        <p:sp>
          <p:nvSpPr>
            <p:cNvPr id="15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5" name="Group 4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4" name="Rectangle 13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grpSp>
          <p:nvGrpSpPr>
            <p:cNvPr id="22" name="Group 21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3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706659" y="4798918"/>
            <a:ext cx="3769060" cy="1297082"/>
          </a:xfrm>
          <a:solidFill>
            <a:srgbClr val="FEDECA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100C0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Click to add typical test questions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06660" y="3122518"/>
            <a:ext cx="3769060" cy="1449482"/>
          </a:xfrm>
          <a:solidFill>
            <a:srgbClr val="DAFBFE"/>
          </a:solidFill>
        </p:spPr>
        <p:txBody>
          <a:bodyPr anchor="t">
            <a:noAutofit/>
          </a:bodyPr>
          <a:lstStyle>
            <a:lvl1pPr algn="l">
              <a:defRPr sz="2000" b="0">
                <a:solidFill>
                  <a:srgbClr val="100C0A"/>
                </a:solidFill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Click to add directions to students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FFCD9949-3BDE-419E-8373-4C56FB6150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5010" y="6248401"/>
            <a:ext cx="8005590" cy="365125"/>
          </a:xfrm>
        </p:spPr>
        <p:txBody>
          <a:bodyPr/>
          <a:lstStyle/>
          <a:p>
            <a:pPr algn="l"/>
            <a:r>
              <a:rPr lang="en-US"/>
              <a:t>Presenter Name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4DCBBB-BD74-4E86-BB64-956BB803269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" y="1676400"/>
            <a:ext cx="6781800" cy="444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F2792B2-5071-49AB-B562-0CF32EFD82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010" y="499940"/>
            <a:ext cx="6781800" cy="868363"/>
          </a:xfrm>
        </p:spPr>
        <p:txBody>
          <a:bodyPr>
            <a:normAutofit/>
          </a:bodyPr>
          <a:lstStyle>
            <a:lvl1pPr marL="0" indent="0">
              <a:buNone/>
              <a:defRPr lang="en-US" sz="4400" b="1" kern="1200" dirty="0" smtClean="0">
                <a:solidFill>
                  <a:srgbClr val="003366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989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null"/>
          <p:cNvGrpSpPr/>
          <p:nvPr userDrawn="1"/>
        </p:nvGrpSpPr>
        <p:grpSpPr>
          <a:xfrm>
            <a:off x="-2136394" y="-10510"/>
            <a:ext cx="14328394" cy="6868510"/>
            <a:chOff x="-2136394" y="-10510"/>
            <a:chExt cx="14328394" cy="686851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1" b="3211"/>
            <a:stretch/>
          </p:blipFill>
          <p:spPr>
            <a:xfrm>
              <a:off x="-2136394" y="-10510"/>
              <a:ext cx="10594594" cy="6858000"/>
            </a:xfrm>
            <a:prstGeom prst="rect">
              <a:avLst/>
            </a:prstGeom>
          </p:spPr>
        </p:pic>
        <p:pic>
          <p:nvPicPr>
            <p:cNvPr id="11" name="Picture 10" descr="null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637" t="66907" r="16613" b="4915"/>
            <a:stretch/>
          </p:blipFill>
          <p:spPr>
            <a:xfrm>
              <a:off x="8382000" y="8664"/>
              <a:ext cx="3810000" cy="6849336"/>
            </a:xfrm>
            <a:prstGeom prst="rect">
              <a:avLst/>
            </a:prstGeom>
          </p:spPr>
        </p:pic>
      </p:grpSp>
      <p:grpSp>
        <p:nvGrpSpPr>
          <p:cNvPr id="5" name="Group 4" descr="null"/>
          <p:cNvGrpSpPr/>
          <p:nvPr userDrawn="1"/>
        </p:nvGrpSpPr>
        <p:grpSpPr>
          <a:xfrm>
            <a:off x="7620000" y="-10510"/>
            <a:ext cx="3962400" cy="6411310"/>
            <a:chOff x="7620000" y="-10510"/>
            <a:chExt cx="3962400" cy="6411310"/>
          </a:xfrm>
        </p:grpSpPr>
        <p:sp>
          <p:nvSpPr>
            <p:cNvPr id="13" name="Shape 12" descr="null"/>
            <p:cNvSpPr/>
            <p:nvPr userDrawn="1"/>
          </p:nvSpPr>
          <p:spPr>
            <a:xfrm>
              <a:off x="7620000" y="0"/>
              <a:ext cx="3962400" cy="6400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Shape 19" descr="null"/>
            <p:cNvSpPr/>
            <p:nvPr userDrawn="1"/>
          </p:nvSpPr>
          <p:spPr>
            <a:xfrm>
              <a:off x="7731501" y="6166820"/>
              <a:ext cx="3749040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19"/>
            <p:cNvGrpSpPr/>
            <p:nvPr userDrawn="1"/>
          </p:nvGrpSpPr>
          <p:grpSpPr>
            <a:xfrm>
              <a:off x="7716667" y="-10510"/>
              <a:ext cx="3769061" cy="850392"/>
              <a:chOff x="7716669" y="-1"/>
              <a:chExt cx="3769061" cy="850392"/>
            </a:xfrm>
          </p:grpSpPr>
          <p:sp>
            <p:nvSpPr>
              <p:cNvPr id="21" name="Shape 6"/>
              <p:cNvSpPr/>
              <p:nvPr userDrawn="1"/>
            </p:nvSpPr>
            <p:spPr>
              <a:xfrm>
                <a:off x="7716669" y="-1"/>
                <a:ext cx="3769061" cy="85039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49" r="2610"/>
              <a:stretch/>
            </p:blipFill>
            <p:spPr>
              <a:xfrm>
                <a:off x="8019288" y="155186"/>
                <a:ext cx="3200400" cy="645253"/>
              </a:xfrm>
              <a:prstGeom prst="rect">
                <a:avLst/>
              </a:prstGeom>
            </p:spPr>
          </p:pic>
        </p:grpSp>
      </p:grp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7726679" y="3181034"/>
            <a:ext cx="3749040" cy="100996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726679" y="984558"/>
            <a:ext cx="3749040" cy="214652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6153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03437"/>
            <a:ext cx="10845800" cy="3992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960437"/>
            <a:ext cx="108458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2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07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98637"/>
            <a:ext cx="53848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8036"/>
            <a:ext cx="109728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8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9" name="Rectangle 8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 sz="1800"/>
            </a:p>
          </p:txBody>
        </p:sp>
        <p:grpSp>
          <p:nvGrpSpPr>
            <p:cNvPr id="4" name="Group 3" descr="UF logo"/>
            <p:cNvGrpSpPr/>
            <p:nvPr userDrawn="1"/>
          </p:nvGrpSpPr>
          <p:grpSpPr>
            <a:xfrm>
              <a:off x="8110469" y="1066800"/>
              <a:ext cx="2981459" cy="1828800"/>
              <a:chOff x="8110469" y="1066800"/>
              <a:chExt cx="2981459" cy="1828800"/>
            </a:xfrm>
          </p:grpSpPr>
          <p:sp>
            <p:nvSpPr>
              <p:cNvPr id="13" name="Rectangle 12" descr="null"/>
              <p:cNvSpPr/>
              <p:nvPr userDrawn="1"/>
            </p:nvSpPr>
            <p:spPr>
              <a:xfrm>
                <a:off x="8110469" y="1066800"/>
                <a:ext cx="2981459" cy="1828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 descr="UF logo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0118" y="1282368"/>
                <a:ext cx="1402160" cy="1402160"/>
              </a:xfrm>
              <a:prstGeom prst="rect">
                <a:avLst/>
              </a:prstGeom>
              <a:effectLst/>
            </p:spPr>
          </p:pic>
        </p:grpSp>
        <p:grpSp>
          <p:nvGrpSpPr>
            <p:cNvPr id="17" name="Group 16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8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endParaRPr sz="1800"/>
              </a:p>
            </p:txBody>
          </p:sp>
          <p:grpSp>
            <p:nvGrpSpPr>
              <p:cNvPr id="19" name="Group 18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0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endParaRPr sz="1800"/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 userDrawn="1"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4768"/>
            <a:ext cx="6781800" cy="4451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1767"/>
            <a:ext cx="6781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algn="l"/>
            <a:r>
              <a:rPr lang="en-US" dirty="0"/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fld id="{A883E6EB-A06E-4C82-9494-7937E06F2A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4" r:id="rId4"/>
    <p:sldLayoutId id="214748367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background layout"/>
          <p:cNvGrpSpPr/>
          <p:nvPr userDrawn="1"/>
        </p:nvGrpSpPr>
        <p:grpSpPr>
          <a:xfrm>
            <a:off x="0" y="-10510"/>
            <a:ext cx="12192000" cy="6868510"/>
            <a:chOff x="0" y="-10510"/>
            <a:chExt cx="12192000" cy="6868510"/>
          </a:xfrm>
        </p:grpSpPr>
        <p:sp>
          <p:nvSpPr>
            <p:cNvPr id="13" name="Rectangle 12" descr="null"/>
            <p:cNvSpPr/>
            <p:nvPr userDrawn="1"/>
          </p:nvSpPr>
          <p:spPr>
            <a:xfrm>
              <a:off x="0" y="381000"/>
              <a:ext cx="12192000" cy="6477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Shape 19" descr="null"/>
            <p:cNvSpPr/>
            <p:nvPr userDrawn="1"/>
          </p:nvSpPr>
          <p:spPr>
            <a:xfrm>
              <a:off x="609599" y="6166659"/>
              <a:ext cx="10866119" cy="8174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17" descr="College of pharmacy logo"/>
            <p:cNvGrpSpPr/>
            <p:nvPr userDrawn="1"/>
          </p:nvGrpSpPr>
          <p:grpSpPr>
            <a:xfrm>
              <a:off x="7619998" y="-10510"/>
              <a:ext cx="3962400" cy="955629"/>
              <a:chOff x="7620000" y="-1"/>
              <a:chExt cx="3962400" cy="955629"/>
            </a:xfrm>
          </p:grpSpPr>
          <p:sp>
            <p:nvSpPr>
              <p:cNvPr id="19" name="Shape 12"/>
              <p:cNvSpPr/>
              <p:nvPr userDrawn="1"/>
            </p:nvSpPr>
            <p:spPr>
              <a:xfrm>
                <a:off x="7620000" y="-1"/>
                <a:ext cx="3962400" cy="955629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19"/>
              <p:cNvGrpSpPr/>
              <p:nvPr userDrawn="1"/>
            </p:nvGrpSpPr>
            <p:grpSpPr>
              <a:xfrm>
                <a:off x="7716669" y="-1"/>
                <a:ext cx="3769061" cy="850392"/>
                <a:chOff x="7716669" y="-1"/>
                <a:chExt cx="3769061" cy="850392"/>
              </a:xfrm>
            </p:grpSpPr>
            <p:sp>
              <p:nvSpPr>
                <p:cNvPr id="21" name="Shape 6"/>
                <p:cNvSpPr/>
                <p:nvPr userDrawn="1"/>
              </p:nvSpPr>
              <p:spPr>
                <a:xfrm>
                  <a:off x="7716669" y="-1"/>
                  <a:ext cx="3769061" cy="850392"/>
                </a:xfrm>
                <a:prstGeom prst="rect">
                  <a:avLst/>
                </a:prstGeom>
                <a:solidFill>
                  <a:srgbClr val="003366"/>
                </a:solidFill>
                <a:ln>
                  <a:noFill/>
                </a:ln>
                <a:effectLst/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22" name="Picture 21"/>
                <p:cNvPicPr>
                  <a:picLocks noChangeAspect="1"/>
                </p:cNvPicPr>
                <p:nvPr userDrawn="1"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49" r="2610"/>
                <a:stretch/>
              </p:blipFill>
              <p:spPr>
                <a:xfrm>
                  <a:off x="8019288" y="155186"/>
                  <a:ext cx="3200400" cy="645253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01805"/>
            <a:ext cx="10845800" cy="3994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58804"/>
            <a:ext cx="10845800" cy="110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010" y="6248401"/>
            <a:ext cx="8005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5757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Presenter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15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9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3366"/>
          </a:solidFill>
          <a:effectLst/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44C53DC-1267-4223-ABEA-AF217FB54D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11B91-8C67-4730-9FB6-9D1781A9F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4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9F8A3E-CCDA-4C68-8740-0756F6109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1F2112-84FF-4023-90AC-EAD2EF28AC12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7A7EA-CFCA-442C-B379-C8D0C2CF69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1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9E988A9-B55F-472A-97B7-186EDF6E2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4FA76D-B080-468A-BF01-E4101810FF7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F48339-F8E2-4B33-8812-F404B24AE4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4DB020B-A1CA-4934-B430-ACEE3C55A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4BE3BB-8E41-4E6F-B2B0-94F66A2444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555CE6-68D2-4F93-8B97-251E2E8CE51F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F8C968-3210-457A-8E28-17C6CF854D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3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8FCA00-5BC6-49E8-A792-D9C1029737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A43FF-E4C7-44DB-8941-C620CD869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990D9B-7E42-4060-A03B-48DEA236D4B9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7B81FF-1D6C-42A6-8D00-2D3A1CF03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F99B1AD-5C17-416C-B9BE-12FFEC6B2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2506AA-C14D-41BD-8571-6F6FAAA1E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9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368672-7250-4F80-890F-983CE3E43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504AC1-22B7-4C07-979F-29CB6876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6F214-622C-4EA8-A233-D0134A53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3E6EB-A06E-4C82-9494-7937E06F2A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62782"/>
      </p:ext>
    </p:extLst>
  </p:cSld>
  <p:clrMapOvr>
    <a:masterClrMapping/>
  </p:clrMapOvr>
</p:sld>
</file>

<file path=ppt/theme/theme1.xml><?xml version="1.0" encoding="utf-8"?>
<a:theme xmlns:a="http://schemas.openxmlformats.org/drawingml/2006/main" name="With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 Vide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6096</TotalTime>
  <Words>1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With Video</vt:lpstr>
      <vt:lpstr>No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Ryan,Shane Michael</dc:creator>
  <cp:lastModifiedBy>Splett,Matthew</cp:lastModifiedBy>
  <cp:revision>79</cp:revision>
  <dcterms:created xsi:type="dcterms:W3CDTF">2014-04-23T17:09:40Z</dcterms:created>
  <dcterms:modified xsi:type="dcterms:W3CDTF">2021-08-25T18:27:17Z</dcterms:modified>
</cp:coreProperties>
</file>